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57" r:id="rId4"/>
    <p:sldId id="262" r:id="rId5"/>
    <p:sldId id="263" r:id="rId6"/>
    <p:sldId id="270" r:id="rId7"/>
    <p:sldId id="271" r:id="rId8"/>
    <p:sldId id="265" r:id="rId9"/>
    <p:sldId id="267" r:id="rId10"/>
    <p:sldId id="272" r:id="rId11"/>
    <p:sldId id="273" r:id="rId12"/>
    <p:sldId id="274" r:id="rId13"/>
    <p:sldId id="266" r:id="rId14"/>
    <p:sldId id="269" r:id="rId15"/>
    <p:sldId id="264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8" autoAdjust="0"/>
    <p:restoredTop sz="94660"/>
  </p:normalViewPr>
  <p:slideViewPr>
    <p:cSldViewPr snapToGrid="0">
      <p:cViewPr>
        <p:scale>
          <a:sx n="100" d="100"/>
          <a:sy n="100" d="100"/>
        </p:scale>
        <p:origin x="139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9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3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2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7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3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8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5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66C0C-B5EB-4619-9D26-0B5E67ED0708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B1B1-9E20-4EE9-843C-9CF52393B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Concepts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" y="1482724"/>
            <a:ext cx="11468100" cy="52990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유저가 생성한 정보 기반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로 시대에 맞는 데이터 제공</a:t>
            </a:r>
            <a:r>
              <a:rPr lang="en-US" altLang="ko-KR" sz="1800" dirty="0" smtClean="0"/>
              <a:t> [main]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지역별 특정 날짜에 예상 일정 수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밀집 </a:t>
            </a:r>
            <a:r>
              <a:rPr lang="ko-KR" altLang="en-US" sz="1400" dirty="0" err="1" smtClean="0"/>
              <a:t>예상률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err="1" smtClean="0"/>
              <a:t>테마별</a:t>
            </a:r>
            <a:r>
              <a:rPr lang="ko-KR" altLang="en-US" sz="1400" dirty="0" smtClean="0"/>
              <a:t> 선호도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연령대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커플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아이들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가족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친구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소개팅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반려동물 </a:t>
            </a:r>
            <a:r>
              <a:rPr lang="en-US" altLang="ko-KR" sz="1400" dirty="0" smtClean="0"/>
              <a:t>,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캠핑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서핑 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계절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등등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재방문율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방문률</a:t>
            </a:r>
            <a:r>
              <a:rPr lang="ko-KR" altLang="en-US" sz="1400" dirty="0" smtClean="0"/>
              <a:t> 증가 추세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가보고 싶은 장소 지도에서 선택 및 저장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특정 지역 </a:t>
            </a:r>
            <a:r>
              <a:rPr lang="ko-KR" altLang="en-US" sz="1400" dirty="0" err="1" smtClean="0"/>
              <a:t>방문시</a:t>
            </a:r>
            <a:r>
              <a:rPr lang="ko-KR" altLang="en-US" sz="1400" dirty="0" smtClean="0"/>
              <a:t> 이용하는 교통수단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자차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오토바이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자전거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렌터카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대중교통 등등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일정을 함께하는 </a:t>
            </a:r>
            <a:r>
              <a:rPr lang="en-US" altLang="ko-KR" sz="1400" dirty="0" smtClean="0"/>
              <a:t>user</a:t>
            </a:r>
            <a:r>
              <a:rPr lang="ko-KR" altLang="en-US" sz="1400" dirty="0" smtClean="0"/>
              <a:t>와 일정 공동 작성 및 수정 가능 </a:t>
            </a:r>
            <a:r>
              <a:rPr lang="en-US" altLang="ko-KR" sz="1400" dirty="0" smtClean="0"/>
              <a:t>[sub]</a:t>
            </a:r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내 위치에서 가까운 인기 장소 </a:t>
            </a:r>
            <a:r>
              <a:rPr lang="en-US" altLang="ko-KR" sz="1400" dirty="0" smtClean="0"/>
              <a:t>&amp; Post </a:t>
            </a:r>
            <a:r>
              <a:rPr lang="ko-KR" altLang="en-US" sz="1400" dirty="0" smtClean="0"/>
              <a:t>보기 </a:t>
            </a:r>
            <a:r>
              <a:rPr lang="en-US" altLang="ko-KR" sz="1400" dirty="0" smtClean="0"/>
              <a:t>[sub]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2. User</a:t>
            </a:r>
            <a:r>
              <a:rPr lang="ko-KR" altLang="en-US" sz="1800" dirty="0" smtClean="0"/>
              <a:t>에게 </a:t>
            </a:r>
            <a:r>
              <a:rPr lang="en-US" altLang="ko-KR" sz="1800" dirty="0" smtClean="0"/>
              <a:t>SNS</a:t>
            </a:r>
            <a:r>
              <a:rPr lang="ko-KR" altLang="en-US" sz="1800" dirty="0" smtClean="0"/>
              <a:t>식 </a:t>
            </a:r>
            <a:r>
              <a:rPr lang="ko-KR" altLang="en-US" sz="1800" dirty="0" err="1" smtClean="0"/>
              <a:t>피드</a:t>
            </a:r>
            <a:r>
              <a:rPr lang="ko-KR" altLang="en-US" sz="1800" dirty="0" smtClean="0"/>
              <a:t> 제공</a:t>
            </a:r>
            <a:r>
              <a:rPr lang="en-US" altLang="ko-KR" sz="1800" dirty="0" smtClean="0"/>
              <a:t>, Instagram post </a:t>
            </a:r>
            <a:r>
              <a:rPr lang="ko-KR" altLang="en-US" sz="1800" dirty="0" smtClean="0"/>
              <a:t>형식 후기 작성 </a:t>
            </a:r>
            <a:r>
              <a:rPr lang="en-US" altLang="ko-KR" sz="1800" dirty="0" smtClean="0"/>
              <a:t>[</a:t>
            </a:r>
            <a:r>
              <a:rPr lang="en-US" altLang="ko-KR" sz="1800" dirty="0" smtClean="0"/>
              <a:t>main]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-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장소별</a:t>
            </a:r>
            <a:r>
              <a:rPr lang="ko-KR" altLang="en-US" sz="1400" dirty="0" smtClean="0">
                <a:solidFill>
                  <a:prstClr val="black"/>
                </a:solidFill>
              </a:rPr>
              <a:t> 인기 </a:t>
            </a:r>
            <a:r>
              <a:rPr lang="en-US" altLang="ko-KR" sz="1400" dirty="0" smtClean="0">
                <a:solidFill>
                  <a:prstClr val="black"/>
                </a:solidFill>
              </a:rPr>
              <a:t>post </a:t>
            </a:r>
            <a:r>
              <a:rPr lang="ko-KR" altLang="en-US" sz="1400" dirty="0" smtClean="0">
                <a:solidFill>
                  <a:prstClr val="black"/>
                </a:solidFill>
              </a:rPr>
              <a:t>메인 노출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</a:rPr>
              <a:t>좋아요 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저장 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400" dirty="0" smtClean="0">
                <a:solidFill>
                  <a:prstClr val="black"/>
                </a:solidFill>
              </a:rPr>
              <a:t> 등 기본 </a:t>
            </a:r>
            <a:r>
              <a:rPr lang="en-US" altLang="ko-KR" sz="1400" dirty="0" smtClean="0">
                <a:solidFill>
                  <a:prstClr val="black"/>
                </a:solidFill>
              </a:rPr>
              <a:t>SNS </a:t>
            </a:r>
            <a:r>
              <a:rPr lang="ko-KR" altLang="en-US" sz="1400" dirty="0" smtClean="0">
                <a:solidFill>
                  <a:prstClr val="black"/>
                </a:solidFill>
              </a:rPr>
              <a:t>기능 제공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-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다이렉트</a:t>
            </a:r>
            <a:r>
              <a:rPr lang="ko-KR" altLang="en-US" sz="1400" dirty="0" smtClean="0">
                <a:solidFill>
                  <a:prstClr val="black"/>
                </a:solidFill>
              </a:rPr>
              <a:t> 메시지 기능 </a:t>
            </a:r>
            <a:r>
              <a:rPr lang="en-US" altLang="ko-KR" sz="1400" dirty="0" smtClean="0">
                <a:solidFill>
                  <a:prstClr val="black"/>
                </a:solidFill>
              </a:rPr>
              <a:t>[sub]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3. </a:t>
            </a:r>
            <a:r>
              <a:rPr lang="ko-KR" altLang="en-US" sz="1800" dirty="0" err="1" smtClean="0"/>
              <a:t>이벤트성</a:t>
            </a:r>
            <a:r>
              <a:rPr lang="ko-KR" altLang="en-US" sz="1800" dirty="0" smtClean="0"/>
              <a:t> 기능 제공 </a:t>
            </a:r>
            <a:r>
              <a:rPr lang="en-US" altLang="ko-KR" sz="1800" dirty="0" smtClean="0"/>
              <a:t>[sub]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카셰어링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특정 장소와 일정에 맞춰 셔틀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카풀</a:t>
            </a:r>
            <a:r>
              <a:rPr lang="ko-KR" altLang="en-US" sz="1400" dirty="0" smtClean="0"/>
              <a:t> 등 교통수단 </a:t>
            </a:r>
            <a:r>
              <a:rPr lang="ko-KR" altLang="en-US" sz="1400" dirty="0" err="1" smtClean="0"/>
              <a:t>셰어링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이상형 월드컵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다중으로 방문 지역</a:t>
            </a:r>
            <a:r>
              <a:rPr lang="en-US" altLang="ko-KR" sz="1400" dirty="0" smtClean="0"/>
              <a:t>, #</a:t>
            </a:r>
            <a:r>
              <a:rPr lang="ko-KR" altLang="en-US" sz="1400" dirty="0" smtClean="0"/>
              <a:t>태그 선택하여 </a:t>
            </a:r>
            <a:r>
              <a:rPr lang="en-US" altLang="ko-KR" sz="1400" dirty="0" smtClean="0"/>
              <a:t>16</a:t>
            </a:r>
            <a:r>
              <a:rPr lang="ko-KR" altLang="en-US" sz="1400" dirty="0" smtClean="0"/>
              <a:t>개 후보지 </a:t>
            </a:r>
            <a:r>
              <a:rPr lang="ko-KR" altLang="en-US" sz="1400" dirty="0" err="1" smtClean="0"/>
              <a:t>세팅하고</a:t>
            </a:r>
            <a:r>
              <a:rPr lang="ko-KR" altLang="en-US" sz="1400" dirty="0" smtClean="0"/>
              <a:t> 마지막 한 개가 남을 때까지 </a:t>
            </a:r>
            <a:r>
              <a:rPr lang="en-US" altLang="ko-KR" sz="1400" dirty="0" smtClean="0"/>
              <a:t>2 </a:t>
            </a:r>
            <a:r>
              <a:rPr lang="ko-KR" altLang="en-US" sz="1400" dirty="0" smtClean="0"/>
              <a:t>중 </a:t>
            </a:r>
            <a:r>
              <a:rPr lang="ko-KR" altLang="en-US" sz="1400" dirty="0" err="1" smtClean="0"/>
              <a:t>택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</a:t>
            </a:r>
          </a:p>
          <a:p>
            <a:pPr marL="0" indent="0">
              <a:buNone/>
            </a:pPr>
            <a:r>
              <a:rPr lang="en-US" altLang="ko-KR" sz="1400" dirty="0" smtClean="0"/>
              <a:t> - Up / Down : </a:t>
            </a:r>
            <a:r>
              <a:rPr lang="ko-KR" altLang="en-US" sz="1400" dirty="0" smtClean="0"/>
              <a:t>오늘의 방문 예정자 수를 </a:t>
            </a:r>
            <a:r>
              <a:rPr lang="ko-KR" altLang="en-US" sz="1400" dirty="0" err="1" smtClean="0"/>
              <a:t>랜덤한</a:t>
            </a:r>
            <a:r>
              <a:rPr lang="ko-KR" altLang="en-US" sz="1400" dirty="0" smtClean="0"/>
              <a:t> 장소 </a:t>
            </a:r>
            <a:r>
              <a:rPr lang="ko-KR" altLang="en-US" sz="1400" dirty="0" err="1" smtClean="0"/>
              <a:t>세팅해서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높을지 낮을지 </a:t>
            </a:r>
            <a:r>
              <a:rPr lang="en-US" altLang="ko-KR" sz="1400" dirty="0" smtClean="0"/>
              <a:t>2 </a:t>
            </a:r>
            <a:r>
              <a:rPr lang="ko-KR" altLang="en-US" sz="1400" dirty="0" smtClean="0"/>
              <a:t>중 </a:t>
            </a:r>
            <a:r>
              <a:rPr lang="ko-KR" altLang="en-US" sz="1400" dirty="0" err="1" smtClean="0"/>
              <a:t>택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33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( 2-1/4 )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85875"/>
            <a:ext cx="1183576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( 2-2/4 )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718"/>
          <a:stretch/>
        </p:blipFill>
        <p:spPr>
          <a:xfrm>
            <a:off x="137160" y="1295400"/>
            <a:ext cx="1195006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( 2-3/4 )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95400"/>
            <a:ext cx="118643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( 3/4 )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0084"/>
          <a:stretch/>
        </p:blipFill>
        <p:spPr>
          <a:xfrm>
            <a:off x="137161" y="1262799"/>
            <a:ext cx="11911964" cy="5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( 4/4 )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168"/>
          <a:stretch/>
        </p:blipFill>
        <p:spPr>
          <a:xfrm>
            <a:off x="137160" y="1300899"/>
            <a:ext cx="11788140" cy="5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Feed - Output ( 1/2 )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0163"/>
          <a:stretch/>
        </p:blipFill>
        <p:spPr>
          <a:xfrm>
            <a:off x="137159" y="1209587"/>
            <a:ext cx="11835766" cy="5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Feed – Output </a:t>
            </a:r>
            <a:r>
              <a:rPr lang="en-US" altLang="ko-KR" dirty="0" smtClean="0"/>
              <a:t>( 2/2 )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08585" y="1228637"/>
            <a:ext cx="11854815" cy="5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Work-Parts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" y="1482724"/>
            <a:ext cx="11468100" cy="5299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12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Enviroments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93890" cy="4351338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Springframework</a:t>
            </a:r>
            <a:endParaRPr lang="en-US" altLang="ko-KR" dirty="0" smtClean="0"/>
          </a:p>
          <a:p>
            <a:r>
              <a:rPr lang="en-US" altLang="ko-KR" dirty="0" smtClean="0"/>
              <a:t>Spring-Security</a:t>
            </a:r>
            <a:endParaRPr lang="en-US" altLang="ko-KR" dirty="0" smtClean="0"/>
          </a:p>
          <a:p>
            <a:r>
              <a:rPr lang="en-US" altLang="ko-KR" dirty="0" smtClean="0"/>
              <a:t>Java</a:t>
            </a:r>
          </a:p>
          <a:p>
            <a:r>
              <a:rPr lang="en-US" altLang="ko-KR" dirty="0" smtClean="0"/>
              <a:t>CSS</a:t>
            </a:r>
          </a:p>
          <a:p>
            <a:r>
              <a:rPr lang="en-US" altLang="ko-KR" dirty="0" smtClean="0"/>
              <a:t>Bootstrap</a:t>
            </a:r>
          </a:p>
          <a:p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en-US" altLang="ko-KR" dirty="0" smtClean="0"/>
              <a:t>jQuery</a:t>
            </a:r>
          </a:p>
          <a:p>
            <a:r>
              <a:rPr lang="en-US" altLang="ko-KR" dirty="0" smtClean="0"/>
              <a:t>SQL Developer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373761" y="1825625"/>
            <a:ext cx="51938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Lombok</a:t>
            </a:r>
          </a:p>
          <a:p>
            <a:r>
              <a:rPr lang="en-US" altLang="ko-KR" dirty="0" smtClean="0"/>
              <a:t>Log4j</a:t>
            </a:r>
          </a:p>
          <a:p>
            <a:r>
              <a:rPr lang="en-US" altLang="ko-KR" dirty="0" smtClean="0"/>
              <a:t>JDBC Template</a:t>
            </a:r>
          </a:p>
          <a:p>
            <a:r>
              <a:rPr lang="en-US" altLang="ko-KR" dirty="0" err="1" smtClean="0"/>
              <a:t>MyBatis</a:t>
            </a:r>
            <a:endParaRPr lang="en-US" altLang="ko-KR" dirty="0" smtClean="0"/>
          </a:p>
          <a:p>
            <a:r>
              <a:rPr lang="en-US" altLang="ko-KR" dirty="0" smtClean="0"/>
              <a:t>Transaction Template</a:t>
            </a:r>
          </a:p>
          <a:p>
            <a:pPr marL="0" indent="0">
              <a:buNone/>
            </a:pPr>
            <a:r>
              <a:rPr lang="en-US" altLang="ko-KR" dirty="0" smtClean="0"/>
              <a:t>		.</a:t>
            </a:r>
          </a:p>
          <a:p>
            <a:pPr marL="0" indent="0">
              <a:buNone/>
            </a:pPr>
            <a:r>
              <a:rPr lang="en-US" altLang="ko-KR" dirty="0" smtClean="0"/>
              <a:t>		.</a:t>
            </a:r>
          </a:p>
          <a:p>
            <a:pPr marL="0" indent="0">
              <a:buNone/>
            </a:pPr>
            <a:r>
              <a:rPr lang="en-US" altLang="ko-KR" dirty="0" smtClean="0"/>
              <a:t>		.</a:t>
            </a:r>
          </a:p>
        </p:txBody>
      </p:sp>
    </p:spTree>
    <p:extLst>
      <p:ext uri="{BB962C8B-B14F-4D97-AF65-F5344CB8AC3E}">
        <p14:creationId xmlns:p14="http://schemas.microsoft.com/office/powerpoint/2010/main" val="4855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Data-structure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90600"/>
            <a:ext cx="11178540" cy="5798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20" y="190184"/>
            <a:ext cx="772426" cy="6857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706" y="365760"/>
            <a:ext cx="3682860" cy="5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Main ( 1/3 )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401128"/>
            <a:ext cx="11883390" cy="49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Main ( 2/3 )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02725"/>
            <a:ext cx="11845290" cy="55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Main ( 3/3 )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30" r="4049" b="3096"/>
          <a:stretch/>
        </p:blipFill>
        <p:spPr>
          <a:xfrm>
            <a:off x="0" y="1401128"/>
            <a:ext cx="1219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( 1/4 )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0425"/>
          <a:stretch/>
        </p:blipFill>
        <p:spPr>
          <a:xfrm>
            <a:off x="171449" y="1305351"/>
            <a:ext cx="11830051" cy="52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" y="7556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MyFeed</a:t>
            </a:r>
            <a:r>
              <a:rPr lang="en-US" altLang="ko-KR" dirty="0" smtClean="0"/>
              <a:t> Details ( 2/4 )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9968"/>
          <a:stretch/>
        </p:blipFill>
        <p:spPr>
          <a:xfrm>
            <a:off x="137161" y="1317138"/>
            <a:ext cx="11854814" cy="52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305</Words>
  <Application>Microsoft Office PowerPoint</Application>
  <PresentationFormat>와이드스크린</PresentationFormat>
  <Paragraphs>50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Concepts</vt:lpstr>
      <vt:lpstr>Work-Parts</vt:lpstr>
      <vt:lpstr>Enviroments</vt:lpstr>
      <vt:lpstr>Data-structure</vt:lpstr>
      <vt:lpstr>Main ( 1/3 )</vt:lpstr>
      <vt:lpstr>Main ( 2/3 )</vt:lpstr>
      <vt:lpstr>Main ( 3/3 )</vt:lpstr>
      <vt:lpstr>MyFeed Details ( 1/4 )</vt:lpstr>
      <vt:lpstr>MyFeed Details ( 2/4 )</vt:lpstr>
      <vt:lpstr>MyFeed Details ( 2-1/4 )</vt:lpstr>
      <vt:lpstr>MyFeed Details ( 2-2/4 )</vt:lpstr>
      <vt:lpstr>MyFeed Details ( 2-3/4 )</vt:lpstr>
      <vt:lpstr>MyFeed Details ( 3/4 )</vt:lpstr>
      <vt:lpstr>MyFeed Details ( 4/4 )</vt:lpstr>
      <vt:lpstr>Feed - Output ( 1/2 )</vt:lpstr>
      <vt:lpstr>Feed – Output ( 2/2 )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</cp:revision>
  <dcterms:created xsi:type="dcterms:W3CDTF">2022-02-28T01:48:36Z</dcterms:created>
  <dcterms:modified xsi:type="dcterms:W3CDTF">2022-02-28T05:41:35Z</dcterms:modified>
</cp:coreProperties>
</file>